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331" autoAdjust="0"/>
    <p:restoredTop sz="56807" autoAdjust="0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Thank you for your kind introduction.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am happy to give an overview of my research work using integrated silicon photonics to address the communication bottleneck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systems.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By communication bottleneck I mean that today’s link technologies are consuming too much energy to provide not even enough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among computing nodes. This high use of energy and low bandwidth are causing a slowing down of large-scale computational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tasks. This slowing down is the bottleneck that limits the performance of applications like AI and machine learning.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This bottleneck also prevents the system from being able to scale and support a wide spectrum of real-world applications like climate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modeling, drug discovery, banking, digital twins, and defense applications.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So my work directly addresses this bandwidth and energy problem.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Here, I am showing an example where I played with the number of ones and get the reading from the analog photodetector. The voltage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levels are quite distinct, because the resonators operate in a binary fashion and their extinction ratios are very high. On the right, I am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showing the result of using this voltage, after some amplification, to drive the photonic ADC bus. And we can see that different rings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will cross this flipping threshold at a different voltage level, and this is how we can convert the analog signal back into digital.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in our next tape-out run, which will happen in February, I am working on putting down a dedicated chip design that has the two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functionalities combined. And, I am very hopeful that it will make a cool system demonstration of this photonic-enabled computing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architecuture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the future.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One exciting extension of my work is to use heterogeneous integration technologies to build a computing node that has an integrated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comb source, and the photonic components are directly driven by the computing or the memory chip. My preliminary link budget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analysis shows that this approach is promising for at least another ten times greater energy efficiency by eliminating the overhead from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driver circuitry altogether.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 little further into the future, I am also interested in exploring the possibility of doing optical routing in the 3rd dimension. This breaks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away from the density limitations of today’s planar optical routing. It also enables a new connectivity paradigm where more chips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be integrated onto a big photonic substrate, and can be potentially very useful for enabling wafer-scale or panel-scale computing.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Another exciting direction is to accelerate the computation tasks through network-application co-design. Because, If the computation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be done in a fraction of the time it takes today, there is going to be a great amount of energy saving from the computing side,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addition to the energy saving from data movement itself.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additionally, I plan to look at how photonic technologies can be applied to more applications, such as having a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backend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for large-scale distributed antenna arrays. By leveraging the bandwidth and data processing capabilities in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we can potentially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scale up the number of antennas in an array by orders of magnitude.</a:t>
            </a: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pursue these directions, I think I will highly benefit from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collorations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with the faculty members at [School Name]. For example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, I believe I would highly benefit from collaborating with Prof. </a:t>
            </a:r>
            <a:r>
              <a:rPr lang="en-US" b="0" dirty="0" err="1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Biyikli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 and Prof. Jain for their expertise in optoelectronic devices; maybe we could think of using LEDs for short-reach datacom because of their low-power, long-lifetime, fast turn-on/turn-off, and redundancy. I would also highly appreciate the expertise of Prof. Silva and Prof. </a:t>
            </a:r>
            <a:r>
              <a:rPr lang="en-US" b="0" dirty="0" err="1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Gokirmak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 regarding memory architectures; and Prof. Khan and Prof. </a:t>
            </a:r>
            <a:r>
              <a:rPr lang="en-US" b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Chandy regarding system architectures, to explore if and how photonics can be integrated and optimized for these applications.</a:t>
            </a:r>
            <a:endParaRPr lang="en-US" b="0">
              <a:solidFill>
                <a:srgbClr val="D8DEE9"/>
              </a:solidFill>
              <a:effectLst/>
              <a:latin typeface="JetBrains Mono" panose="02000009000000000000" pitchFamily="2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Let me tell you about one area of my work. Here, I have focused on bringing photonic technologies into the computing socket to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replace today’s electrical data input/output. This approach is significant because electrical wires start to consume too much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when data needs to be sent far away. And by converting data into the optical domain within the socket, it can travel longer distances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with higher bandwidth and lower energy.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achieve this, I designed a photonic integrated circuit, that goes into a package like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package delivers a 96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bidirectional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with a 4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/mm bandwidth density, and consumes less than 1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pJ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/b. So if we multiply bandwidth density with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efficiency, we get an impressive metric. This metric is two orders of magnitude better than the state-of-the-art, which means that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greatly improve both the bandwidth density and the energy efficient at the same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Under the hood, I designed the three photonic chips here, each bonded to an electronic driver chip designed by Cornell University,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co-packaged with an Intel FPGA chip sitting right next to the photonic data input/output. This tight integration between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chip and the photonic interface is the key to minimizing the extra wiring between the two, which has been a big source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 consumption in today’s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2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Each photonic chip that I am showing here integrates over 2,000 photonic devices, like these microresonator modulators and filters,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into this small 8 mm by 8 mm footprint. This small form factor is what enables the high bandwidth density, and is only possible with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use of 3D integration of electronics and photonics. As you can see here, this chip was really designed with integration and packaging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mind.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To maximize the bandwidth that this photonic chip delivers, I developed a link architecture that greatly increases the number of parallel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wavelength channels per link, from today’s less than 16 to greater than 64. What it really enables is to achieve a high aggregate data 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while requiring only a moderate data rate per channel. This is what makes the low energy consumption.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The technology is called comb-driven dense wavelength-division multiplexing. As I am showing here, the link is driven by an optical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frequency comb source based on the non-linear Kerr effect in Silicon Nitride. It can generate tens to hundreds of wavelength channels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from a single laser. Such a high channel count is not feasible if using one individual laser for each channel. All these wavelengths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different streams of data and propagate in the same waveguide or fiber.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encode data onto each of these wavelengths, I use a series of microresonator modulators on the transmitter side. Each modulator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only interacts with one wavelength, without affecting the others. The receiver side is similar, but with microresonator filters to separate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wavelengths onto individual photodetectors.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Now if I zoom in and show some details of this architecture, this is how I was able to scale up the channel count beyond 64. It is by using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special interleaving structures that split the wavelengths on to multiple buses, and then recombine them after they’re modulated.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this architecture relaxes the communication bottleneck by enabling scalable bandwidth at low energy consumption.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a second area of my work. Here, I have focused on enabling computing functionalities within data movement.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approach reduces the amount of data that needs to be shuttled back and forth between the computing and memory units. This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shuttling of data has become a major energy and performance bottleneck in applications that require frequent memory access.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What I am showing here is a concept of a photonic architecture that I proposed to accelerate multiply-accumulate, or MAC operations.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 operations are fundamental to matrix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multiplcation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and it is prevailing in AI and machine learning workloads. Here, by putting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photonic architecture beneath the memory cell, it can perform MAC operations near memory, as opposed to sending data to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unit for processing and retrieving the results back. And this photonic MAC engine can be integrated into the same chip as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photonic data I/O, essentially combining data processing with data movement.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here is how this architecture works, and how it addresses the limitations of some existing photonic MAC implementations. Let’s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say we want to do this 4-bit MAC operation. Traditionally, we would send these numbers to a GPU, do the computation there, and then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get the result back. We don’t want to do that. There are also some existing photonic MAC implementations, either based on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Mach-Zehnder interferometers or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weight banks. But they typically encode data into an analog optical property, like phase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or intensity. So these approaches A) require extra steps to convert these numbers into analog signals to drive the photonic components,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B) are limited in bit precision since photonic devices are very sensitive to fabrication and environmental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purturabations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In my approach, I address these limitations by keeping the multipliers and multiplicands in the digital domain. And then I leverage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high wavelength parallelism that I have been pushing in my first work, and assign each of these bit places a unique wavelength. Each bit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place drives a microresonator modulator in a digital fashion, either let the light pass or block it. So, with this analog photodetector,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instantaneously get the number of ones in this bit place, and this will be converted to the partial result for this bit place and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bits to higher bit places.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also proposed to do this conversion from analog to digital in the optical domain, because it is very challenging to design a fast and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energy-efficient electrical ADC with a high bit count. So here, I use the signal from the analog PD to drive a series of microresonator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modulators which are biased incrementally away from their resonance. This way, the same driving voltage will flip only a subset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modulators, depending on the voltage level.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finally, this approach can retain the full precision of the input data, as long as we have enough parallel wavelength channels. This 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the comb-driven DWDM architecture can really help. For example, with 64 wavelength channels, we can do a MAC operation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each of these numbers has 32 bits.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 have used a test board that we previously fabricated to validate this concept. The photonic chip has 8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resonators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along the same waveguide. Each resonator can be electrically tuned, and the drop-port signal can be read from a transimpedance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amplifier that’s integrated on the same 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30,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Optoelectronic devices (</a:t>
            </a:r>
            <a:r>
              <a:rPr lang="en-US" dirty="0" err="1"/>
              <a:t>Biyikli</a:t>
            </a:r>
            <a:r>
              <a:rPr lang="en-US" dirty="0"/>
              <a:t>, Jain)</a:t>
            </a:r>
          </a:p>
          <a:p>
            <a:pPr lvl="1"/>
            <a:r>
              <a:rPr lang="en-US" dirty="0"/>
              <a:t>Memory architectures (Silva, </a:t>
            </a:r>
            <a:r>
              <a:rPr lang="en-US" dirty="0" err="1"/>
              <a:t>Gokirmak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Computing system architectures (Khan, Chandy)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68959</TotalTime>
  <Words>2184</Words>
  <Application>Microsoft Macintosh PowerPoint</Application>
  <PresentationFormat>Widescreen</PresentationFormat>
  <Paragraphs>158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Noto Sans Symbols</vt:lpstr>
      <vt:lpstr>Arial</vt:lpstr>
      <vt:lpstr>Helvetica</vt:lpstr>
      <vt:lpstr>JetBrains Mono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1525</cp:revision>
  <dcterms:modified xsi:type="dcterms:W3CDTF">2025-01-30T16:27:02Z</dcterms:modified>
</cp:coreProperties>
</file>